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7" r:id="rId6"/>
    <p:sldId id="260" r:id="rId7"/>
    <p:sldId id="261" r:id="rId8"/>
    <p:sldId id="262" r:id="rId9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AB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94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2E82-9FCF-9E49-90BE-A9134F37C615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37980-F46A-6843-B2A4-B4A6D490A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06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2E82-9FCF-9E49-90BE-A9134F37C615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37980-F46A-6843-B2A4-B4A6D490A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78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2E82-9FCF-9E49-90BE-A9134F37C615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37980-F46A-6843-B2A4-B4A6D490A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415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2E82-9FCF-9E49-90BE-A9134F37C615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37980-F46A-6843-B2A4-B4A6D490A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771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2E82-9FCF-9E49-90BE-A9134F37C615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37980-F46A-6843-B2A4-B4A6D490A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099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2E82-9FCF-9E49-90BE-A9134F37C615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37980-F46A-6843-B2A4-B4A6D490A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411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2E82-9FCF-9E49-90BE-A9134F37C615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37980-F46A-6843-B2A4-B4A6D490A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06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2E82-9FCF-9E49-90BE-A9134F37C615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37980-F46A-6843-B2A4-B4A6D490A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368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2E82-9FCF-9E49-90BE-A9134F37C615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37980-F46A-6843-B2A4-B4A6D490A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735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2E82-9FCF-9E49-90BE-A9134F37C615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37980-F46A-6843-B2A4-B4A6D490A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270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2E82-9FCF-9E49-90BE-A9134F37C615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37980-F46A-6843-B2A4-B4A6D490A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807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02E82-9FCF-9E49-90BE-A9134F37C615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37980-F46A-6843-B2A4-B4A6D490A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221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700" y="0"/>
            <a:ext cx="7071919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69333" y="0"/>
            <a:ext cx="788307" cy="201469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4546" y="5898099"/>
            <a:ext cx="1730376" cy="95990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235431" y="5898102"/>
            <a:ext cx="1730376" cy="95990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290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5459" y="511490"/>
            <a:ext cx="5308600" cy="787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52600"/>
            <a:ext cx="9144000" cy="3345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710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0"/>
            <a:ext cx="6226668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34546" y="5898099"/>
            <a:ext cx="1730376" cy="95990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104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8900" y="0"/>
            <a:ext cx="6415548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34546" y="5912698"/>
            <a:ext cx="1730376" cy="95990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495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1568602" y="861357"/>
            <a:ext cx="5964112" cy="5850651"/>
          </a:xfrm>
          <a:prstGeom prst="ellipse">
            <a:avLst/>
          </a:prstGeom>
          <a:solidFill>
            <a:srgbClr val="24ABD7"/>
          </a:solidFill>
          <a:ln>
            <a:solidFill>
              <a:srgbClr val="24ABD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34546" y="5912698"/>
            <a:ext cx="1730376" cy="95990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890466" y="2817657"/>
            <a:ext cx="5315703" cy="196681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09139" y="220133"/>
            <a:ext cx="23626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Berlin Sans FB Demi" pitchFamily="34" charset="0"/>
              </a:rPr>
              <a:t>WATER</a:t>
            </a:r>
            <a:endParaRPr lang="en-CA" dirty="0">
              <a:solidFill>
                <a:srgbClr val="0070C0"/>
              </a:solidFill>
              <a:latin typeface="Berlin Sans FB Dem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045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000" y="0"/>
            <a:ext cx="6348202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34546" y="5898099"/>
            <a:ext cx="1730376" cy="95990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905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5100" y="0"/>
            <a:ext cx="625217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34546" y="5898099"/>
            <a:ext cx="1730376" cy="95990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610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4300" y="0"/>
            <a:ext cx="6354998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34546" y="5898099"/>
            <a:ext cx="1730376" cy="95990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6162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1</Words>
  <Application>Microsoft Office PowerPoint</Application>
  <PresentationFormat>On-screen Show (4:3)</PresentationFormat>
  <Paragraphs>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JC Milligan</dc:creator>
  <cp:lastModifiedBy>Crystal Milligan</cp:lastModifiedBy>
  <cp:revision>6</cp:revision>
  <cp:lastPrinted>2014-03-07T20:12:55Z</cp:lastPrinted>
  <dcterms:created xsi:type="dcterms:W3CDTF">2014-03-06T20:57:16Z</dcterms:created>
  <dcterms:modified xsi:type="dcterms:W3CDTF">2015-10-01T23:56:26Z</dcterms:modified>
</cp:coreProperties>
</file>