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6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7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1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7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1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6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3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7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0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2E82-9FCF-9E49-90BE-A9134F37C615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37980-F46A-6843-B2A4-B4A6D490A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2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0"/>
            <a:ext cx="7071919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9333" y="0"/>
            <a:ext cx="788307" cy="20146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4546" y="5898099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35431" y="5898102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9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59" y="511490"/>
            <a:ext cx="5308600" cy="78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9144000" cy="334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0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622666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4546" y="5898099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0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0"/>
            <a:ext cx="641554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4546" y="5912698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9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568602" y="861357"/>
            <a:ext cx="5964112" cy="5850651"/>
          </a:xfrm>
          <a:prstGeom prst="ellipse">
            <a:avLst/>
          </a:prstGeom>
          <a:solidFill>
            <a:srgbClr val="24ABD7"/>
          </a:solidFill>
          <a:ln>
            <a:solidFill>
              <a:srgbClr val="24AB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4546" y="5912698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90466" y="2817657"/>
            <a:ext cx="5315703" cy="1966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9139" y="220133"/>
            <a:ext cx="2362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Berlin Sans FB Demi" pitchFamily="34" charset="0"/>
              </a:rPr>
              <a:t>WATER</a:t>
            </a:r>
            <a:endParaRPr lang="en-CA" dirty="0">
              <a:solidFill>
                <a:srgbClr val="0070C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04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0"/>
            <a:ext cx="634820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4546" y="5898099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05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0"/>
            <a:ext cx="625217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4546" y="5898099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1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0" y="0"/>
            <a:ext cx="635499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4546" y="5898099"/>
            <a:ext cx="1730376" cy="9599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16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</Words>
  <Application>Microsoft Office PowerPoint</Application>
  <PresentationFormat>On-screen Show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JC Milligan</dc:creator>
  <cp:lastModifiedBy>Crystal Milligan</cp:lastModifiedBy>
  <cp:revision>6</cp:revision>
  <cp:lastPrinted>2014-03-07T20:12:55Z</cp:lastPrinted>
  <dcterms:created xsi:type="dcterms:W3CDTF">2014-03-06T20:57:16Z</dcterms:created>
  <dcterms:modified xsi:type="dcterms:W3CDTF">2015-10-01T23:56:26Z</dcterms:modified>
</cp:coreProperties>
</file>